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2263E-4CBA-4267-A3C6-2298C9EB3B05}" type="datetimeFigureOut">
              <a:rPr lang="ar-AE" smtClean="0"/>
              <a:t>14/01/1446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88B777-0D71-4DD8-A44C-4A559E2B81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7939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8B777-0D71-4DD8-A44C-4A559E2B81B2}" type="slidenum">
              <a:rPr lang="ar-AE" smtClean="0"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3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30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67602"/>
              </p:ext>
            </p:extLst>
          </p:nvPr>
        </p:nvGraphicFramePr>
        <p:xfrm>
          <a:off x="615394" y="1257997"/>
          <a:ext cx="10999663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0292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57991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189841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301104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أدوات المناسبة لحياكة المنتج المحدد بطريقة صحيحة وامنه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ماكينة النسيج بطريقة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الادوات المناسبة لحياكة منتج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615394" y="2574402"/>
            <a:ext cx="10999663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حدد المواد اللازمة لحياكة قبع</a:t>
            </a:r>
            <a:r>
              <a:rPr kumimoji="0" lang="ar-SA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ة</a:t>
            </a:r>
            <a:endParaRPr kumimoji="0" lang="ar-AE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3057" y="4002861"/>
            <a:ext cx="2857500" cy="1864540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4C27FED5-2118-050E-1FB3-83D92465B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630" y="4002860"/>
            <a:ext cx="2145978" cy="1864541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69BEB844-B19A-E6DE-24CE-030FF0CC4B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57558" y="4002860"/>
            <a:ext cx="2857500" cy="186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52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34</cp:revision>
  <dcterms:created xsi:type="dcterms:W3CDTF">2024-07-04T06:51:15Z</dcterms:created>
  <dcterms:modified xsi:type="dcterms:W3CDTF">2024-07-20T19:10:34Z</dcterms:modified>
</cp:coreProperties>
</file>